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17" roundtripDataSignature="AMtx7mi33Ik7WnqySRKuFPiCm+KJZOpxn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0306F5F-8706-40E8-99E8-8742FC5CDC24}">
  <a:tblStyle styleId="{40306F5F-8706-40E8-99E8-8742FC5CDC24}"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customschemas.google.com/relationships/presentationmetadata" Target="metadata"/><Relationship Id="rId16" Type="http://schemas.openxmlformats.org/officeDocument/2006/relationships/slide" Target="slides/slide10.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 name="Google Shape;5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 name="Google Shape;15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 name="Google Shape;7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 name="Google Shape;8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9" name="Google Shape;13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 name="Google Shape;15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3" name="Google Shape;13;p1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 name="Google Shape;14;p12"/>
          <p:cNvSpPr txBox="1"/>
          <p:nvPr>
            <p:ph idx="12" type="sldNum"/>
          </p:nvPr>
        </p:nvSpPr>
        <p:spPr>
          <a:xfrm>
            <a:off x="8472458" y="483847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21"/>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21"/>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9" name="Google Shape;49;p21"/>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2"/>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13"/>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chemeClr val="lt1"/>
              </a:buClr>
              <a:buSzPts val="2800"/>
              <a:buNone/>
              <a:defRPr>
                <a:solidFill>
                  <a:schemeClr val="lt1"/>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7" name="Google Shape;17;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8" name="Google Shape;18;p13"/>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sp>
        <p:nvSpPr>
          <p:cNvPr id="20" name="Google Shape;20;p1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1" name="Google Shape;21;p14"/>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15"/>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 name="Google Shape;24;p1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 name="Google Shape;25;p1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15"/>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16"/>
          <p:cNvSpPr txBox="1"/>
          <p:nvPr>
            <p:ph type="title"/>
          </p:nvPr>
        </p:nvSpPr>
        <p:spPr>
          <a:xfrm>
            <a:off x="311700" y="-3503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 name="Google Shape;29;p16"/>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1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1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17"/>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1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6" name="Google Shape;36;p18"/>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1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1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0" name="Google Shape;40;p1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19"/>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2" name="Google Shape;42;p19"/>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2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5" name="Google Shape;45;p20"/>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1"/>
          <p:cNvSpPr/>
          <p:nvPr/>
        </p:nvSpPr>
        <p:spPr>
          <a:xfrm>
            <a:off x="0" y="0"/>
            <a:ext cx="9144000" cy="572700"/>
          </a:xfrm>
          <a:prstGeom prst="rect">
            <a:avLst/>
          </a:prstGeom>
          <a:solidFill>
            <a:srgbClr val="6D9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ja"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7" name="Google Shape;7;p11"/>
          <p:cNvSpPr/>
          <p:nvPr/>
        </p:nvSpPr>
        <p:spPr>
          <a:xfrm>
            <a:off x="0" y="4926250"/>
            <a:ext cx="9144000" cy="220200"/>
          </a:xfrm>
          <a:prstGeom prst="rect">
            <a:avLst/>
          </a:prstGeom>
          <a:solidFill>
            <a:srgbClr val="6D9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ja"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8" name="Google Shape;8;p11"/>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9" name="Google Shape;9;p1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1pPr>
            <a:lvl2pPr indent="-317500" lvl="1" marL="914400" marR="0" rtl="0" algn="l">
              <a:lnSpc>
                <a:spcPct val="115000"/>
              </a:lnSpc>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2pPr>
            <a:lvl3pPr indent="-317500" lvl="2" marL="1371600" marR="0" rtl="0" algn="l">
              <a:lnSpc>
                <a:spcPct val="115000"/>
              </a:lnSpc>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3pPr>
            <a:lvl4pPr indent="-317500" lvl="3" marL="1828800" marR="0" rtl="0" algn="l">
              <a:lnSpc>
                <a:spcPct val="115000"/>
              </a:lnSpc>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rtl="0" algn="l">
              <a:lnSpc>
                <a:spcPct val="115000"/>
              </a:lnSpc>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17500" lvl="5" marL="2743200" marR="0" rtl="0" algn="l">
              <a:lnSpc>
                <a:spcPct val="115000"/>
              </a:lnSpc>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115000"/>
              </a:lnSpc>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115000"/>
              </a:lnSpc>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115000"/>
              </a:lnSpc>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 name="Google Shape;10;p11"/>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ja"/>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www.pixiv.net/users/136884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4.png"/><Relationship Id="rId5"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14.png"/><Relationship Id="rId5" Type="http://schemas.openxmlformats.org/officeDocument/2006/relationships/image" Target="../media/image17.png"/><Relationship Id="rId6"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ja.wikipedia.org/wiki/ZSU-23-4" TargetMode="External"/><Relationship Id="rId4" Type="http://schemas.openxmlformats.org/officeDocument/2006/relationships/image" Target="../media/image2.png"/><Relationship Id="rId5" Type="http://schemas.openxmlformats.org/officeDocument/2006/relationships/image" Target="../media/image19.png"/><Relationship Id="rId6" Type="http://schemas.openxmlformats.org/officeDocument/2006/relationships/image" Target="../media/image15.png"/><Relationship Id="rId7"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19.png"/><Relationship Id="rId5"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jpg"/><Relationship Id="rId4" Type="http://schemas.openxmlformats.org/officeDocument/2006/relationships/image" Target="../media/image7.jpg"/><Relationship Id="rId5"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
          <p:cNvSpPr txBox="1"/>
          <p:nvPr>
            <p:ph type="ctrTitle"/>
          </p:nvPr>
        </p:nvSpPr>
        <p:spPr>
          <a:xfrm>
            <a:off x="311708" y="744575"/>
            <a:ext cx="8520600" cy="20526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5200"/>
              <a:buNone/>
            </a:pPr>
            <a:r>
              <a:rPr lang="ja" sz="4200"/>
              <a:t>〇〇様宛 イラスト制作ご依頼書</a:t>
            </a:r>
            <a:endParaRPr sz="4200"/>
          </a:p>
        </p:txBody>
      </p:sp>
      <p:sp>
        <p:nvSpPr>
          <p:cNvPr id="57" name="Google Shape;57;p1"/>
          <p:cNvSpPr txBox="1"/>
          <p:nvPr>
            <p:ph idx="1" type="subTitle"/>
          </p:nvPr>
        </p:nvSpPr>
        <p:spPr>
          <a:xfrm>
            <a:off x="65675" y="2841500"/>
            <a:ext cx="9025200" cy="15243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1018"/>
              <a:buNone/>
            </a:pPr>
            <a:r>
              <a:rPr lang="ja" sz="2909"/>
              <a:t>プロジェクト名：BEAシリーズ</a:t>
            </a:r>
            <a:endParaRPr sz="2909"/>
          </a:p>
          <a:p>
            <a:pPr indent="0" lvl="0" marL="0" rtl="0" algn="ctr">
              <a:lnSpc>
                <a:spcPct val="100000"/>
              </a:lnSpc>
              <a:spcBef>
                <a:spcPts val="0"/>
              </a:spcBef>
              <a:spcAft>
                <a:spcPts val="0"/>
              </a:spcAft>
              <a:buSzPts val="1018"/>
              <a:buNone/>
            </a:pPr>
            <a:r>
              <a:rPr lang="ja" sz="3909">
                <a:solidFill>
                  <a:schemeClr val="dk1"/>
                </a:solidFill>
              </a:rPr>
              <a:t>対空戦闘用メカ娘</a:t>
            </a:r>
            <a:r>
              <a:rPr lang="ja" sz="3909"/>
              <a:t>（SAMPLE ）</a:t>
            </a:r>
            <a:endParaRPr sz="1690"/>
          </a:p>
        </p:txBody>
      </p:sp>
      <p:sp>
        <p:nvSpPr>
          <p:cNvPr id="58" name="Google Shape;58;p1"/>
          <p:cNvSpPr txBox="1"/>
          <p:nvPr>
            <p:ph idx="12" type="sldNum"/>
          </p:nvPr>
        </p:nvSpPr>
        <p:spPr>
          <a:xfrm>
            <a:off x="8472458" y="483847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0"/>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274510"/>
              <a:buNone/>
            </a:pPr>
            <a:r>
              <a:rPr lang="ja"/>
              <a:t>利用規約</a:t>
            </a:r>
            <a:r>
              <a:rPr lang="ja" sz="1355"/>
              <a:t>（</a:t>
            </a:r>
            <a:r>
              <a:rPr lang="ja" sz="1133"/>
              <a:t>実際に依頼書として使用する際はこのページは削除しても構いません。ただし、規約の効力は保持されます。）</a:t>
            </a:r>
            <a:endParaRPr sz="1133"/>
          </a:p>
        </p:txBody>
      </p:sp>
      <p:sp>
        <p:nvSpPr>
          <p:cNvPr id="162" name="Google Shape;162;p10"/>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sp>
        <p:nvSpPr>
          <p:cNvPr id="163" name="Google Shape;163;p10"/>
          <p:cNvSpPr txBox="1"/>
          <p:nvPr/>
        </p:nvSpPr>
        <p:spPr>
          <a:xfrm>
            <a:off x="258325" y="492225"/>
            <a:ext cx="8670000" cy="4176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ja" sz="1800" u="none" cap="none" strike="noStrike">
                <a:solidFill>
                  <a:schemeClr val="dk1"/>
                </a:solidFill>
                <a:latin typeface="Arial"/>
                <a:ea typeface="Arial"/>
                <a:cs typeface="Arial"/>
                <a:sym typeface="Arial"/>
              </a:rPr>
              <a:t>この「参考用イラスト制作ご依頼書」（以下 依頼書）は</a:t>
            </a:r>
            <a:r>
              <a:rPr b="0" i="0" lang="ja" sz="1800" u="sng" cap="none" strike="noStrike">
                <a:solidFill>
                  <a:schemeClr val="hlink"/>
                </a:solidFill>
                <a:latin typeface="Arial"/>
                <a:ea typeface="Arial"/>
                <a:cs typeface="Arial"/>
                <a:sym typeface="Arial"/>
                <a:hlinkClick r:id="rId3"/>
              </a:rPr>
              <a:t>ベア猫</a:t>
            </a:r>
            <a:r>
              <a:rPr b="0" i="0" lang="ja" sz="1800" u="none" cap="none" strike="noStrike">
                <a:solidFill>
                  <a:schemeClr val="dk1"/>
                </a:solidFill>
                <a:latin typeface="Arial"/>
                <a:ea typeface="Arial"/>
                <a:cs typeface="Arial"/>
                <a:sym typeface="Arial"/>
              </a:rPr>
              <a:t>が、依頼書を必要とする人に使ってもらう事を目的に制作したものです。以下の利用規約を守ってご利用下さい。</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ja" u="none" cap="none" strike="noStrike">
                <a:solidFill>
                  <a:schemeClr val="dk1"/>
                </a:solidFill>
                <a:latin typeface="Arial"/>
                <a:ea typeface="Arial"/>
                <a:cs typeface="Arial"/>
                <a:sym typeface="Arial"/>
              </a:rPr>
              <a:t>■禁止事項</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ja" u="none" cap="none" strike="noStrike">
                <a:solidFill>
                  <a:schemeClr val="dk1"/>
                </a:solidFill>
                <a:latin typeface="Arial"/>
                <a:ea typeface="Arial"/>
                <a:cs typeface="Arial"/>
                <a:sym typeface="Arial"/>
              </a:rPr>
              <a:t>・依頼書の全部もしくは一部の再配布</a:t>
            </a:r>
            <a:r>
              <a:rPr lang="ja">
                <a:solidFill>
                  <a:schemeClr val="dk1"/>
                </a:solidFill>
              </a:rPr>
              <a:t>。</a:t>
            </a:r>
            <a:r>
              <a:rPr b="0" i="0" lang="ja" u="none" cap="none" strike="noStrike">
                <a:solidFill>
                  <a:schemeClr val="dk1"/>
                </a:solidFill>
                <a:latin typeface="Arial"/>
                <a:ea typeface="Arial"/>
                <a:cs typeface="Arial"/>
                <a:sym typeface="Arial"/>
              </a:rPr>
              <a:t>（ネット上で誰でも、もしくは一部の</a:t>
            </a:r>
            <a:r>
              <a:rPr lang="ja">
                <a:solidFill>
                  <a:schemeClr val="dk1"/>
                </a:solidFill>
              </a:rPr>
              <a:t>人</a:t>
            </a:r>
            <a:r>
              <a:rPr b="0" i="0" lang="ja" u="none" cap="none" strike="noStrike">
                <a:solidFill>
                  <a:schemeClr val="dk1"/>
                </a:solidFill>
                <a:latin typeface="Arial"/>
                <a:ea typeface="Arial"/>
                <a:cs typeface="Arial"/>
                <a:sym typeface="Arial"/>
              </a:rPr>
              <a:t>にDL可能な形で、無料・有料問わずに再公開すること）</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ja" u="none" cap="none" strike="noStrike">
                <a:solidFill>
                  <a:schemeClr val="dk1"/>
                </a:solidFill>
                <a:latin typeface="Arial"/>
                <a:ea typeface="Arial"/>
                <a:cs typeface="Arial"/>
                <a:sym typeface="Arial"/>
              </a:rPr>
              <a:t>・依頼書内のサンプル画像（ベア猫制作のイラスト）を加工・無加工問わず商用目的に利用すること。（依頼書の参考画像としての利用は問題ありません）</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lang="ja">
                <a:solidFill>
                  <a:schemeClr val="dk1"/>
                </a:solidFill>
              </a:rPr>
              <a:t>・依頼書の全部もしくは一部を生成AI等の機械学習に利用すること。（</a:t>
            </a:r>
            <a:r>
              <a:rPr lang="ja">
                <a:solidFill>
                  <a:schemeClr val="dk1"/>
                </a:solidFill>
              </a:rPr>
              <a:t>依頼書内のサンプル画像も含む</a:t>
            </a:r>
            <a:r>
              <a:rPr lang="ja">
                <a:solidFill>
                  <a:schemeClr val="dk1"/>
                </a:solidFill>
              </a:rPr>
              <a:t>）</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ja" u="none" cap="none" strike="noStrike">
                <a:solidFill>
                  <a:schemeClr val="dk1"/>
                </a:solidFill>
                <a:latin typeface="Arial"/>
                <a:ea typeface="Arial"/>
                <a:cs typeface="Arial"/>
                <a:sym typeface="Arial"/>
              </a:rPr>
              <a:t>■注意事項</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ja" u="none" cap="none" strike="noStrike">
                <a:solidFill>
                  <a:schemeClr val="dk1"/>
                </a:solidFill>
                <a:latin typeface="Arial"/>
                <a:ea typeface="Arial"/>
                <a:cs typeface="Arial"/>
                <a:sym typeface="Arial"/>
              </a:rPr>
              <a:t>・</a:t>
            </a:r>
            <a:r>
              <a:rPr lang="ja">
                <a:solidFill>
                  <a:schemeClr val="dk1"/>
                </a:solidFill>
              </a:rPr>
              <a:t>依頼書を利用した時点で利用者は利用規約に同意したと見なされます。</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lang="ja">
                <a:solidFill>
                  <a:schemeClr val="dk1"/>
                </a:solidFill>
              </a:rPr>
              <a:t>・依頼書は利用者自身の責任に基づいて利用して下さい。</a:t>
            </a:r>
            <a:endParaRPr>
              <a:solidFill>
                <a:schemeClr val="dk1"/>
              </a:solidFill>
            </a:endParaRPr>
          </a:p>
          <a:p>
            <a:pPr indent="0" lvl="0" marL="0" marR="0" rtl="0" algn="l">
              <a:lnSpc>
                <a:spcPct val="100000"/>
              </a:lnSpc>
              <a:spcBef>
                <a:spcPts val="0"/>
              </a:spcBef>
              <a:spcAft>
                <a:spcPts val="0"/>
              </a:spcAft>
              <a:buClr>
                <a:srgbClr val="000000"/>
              </a:buClr>
              <a:buSzPts val="1500"/>
              <a:buFont typeface="Arial"/>
              <a:buNone/>
            </a:pPr>
            <a:r>
              <a:rPr b="0" i="0" lang="ja" u="none" cap="none" strike="noStrike">
                <a:solidFill>
                  <a:schemeClr val="dk1"/>
                </a:solidFill>
                <a:latin typeface="Arial"/>
                <a:ea typeface="Arial"/>
                <a:cs typeface="Arial"/>
                <a:sym typeface="Arial"/>
              </a:rPr>
              <a:t>・依頼書は</a:t>
            </a:r>
            <a:r>
              <a:rPr lang="ja">
                <a:solidFill>
                  <a:schemeClr val="dk1"/>
                </a:solidFill>
              </a:rPr>
              <a:t>利用</a:t>
            </a:r>
            <a:r>
              <a:rPr b="0" i="0" lang="ja" u="none" cap="none" strike="noStrike">
                <a:solidFill>
                  <a:schemeClr val="dk1"/>
                </a:solidFill>
                <a:latin typeface="Arial"/>
                <a:ea typeface="Arial"/>
                <a:cs typeface="Arial"/>
                <a:sym typeface="Arial"/>
              </a:rPr>
              <a:t>することで完全に利用目的を遂行できることを保証するものではありません。</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ja" u="none" cap="none" strike="noStrike">
                <a:solidFill>
                  <a:schemeClr val="dk1"/>
                </a:solidFill>
                <a:latin typeface="Arial"/>
                <a:ea typeface="Arial"/>
                <a:cs typeface="Arial"/>
                <a:sym typeface="Arial"/>
              </a:rPr>
              <a:t>・依頼書を</a:t>
            </a:r>
            <a:r>
              <a:rPr lang="ja">
                <a:solidFill>
                  <a:schemeClr val="dk1"/>
                </a:solidFill>
              </a:rPr>
              <a:t>利用</a:t>
            </a:r>
            <a:r>
              <a:rPr b="0" i="0" lang="ja" u="none" cap="none" strike="noStrike">
                <a:solidFill>
                  <a:schemeClr val="dk1"/>
                </a:solidFill>
                <a:latin typeface="Arial"/>
                <a:ea typeface="Arial"/>
                <a:cs typeface="Arial"/>
                <a:sym typeface="Arial"/>
              </a:rPr>
              <a:t>したことで生じたあらゆるトラブル・損害についてベア猫は一切の責任を負わないものとします。</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ja" u="none" cap="none" strike="noStrike">
                <a:solidFill>
                  <a:schemeClr val="dk1"/>
                </a:solidFill>
                <a:latin typeface="Arial"/>
                <a:ea typeface="Arial"/>
                <a:cs typeface="Arial"/>
                <a:sym typeface="Arial"/>
              </a:rPr>
              <a:t>・利用規約は原文である日本語での解釈が優先されます。</a:t>
            </a:r>
            <a:endParaRPr b="0" i="0" u="none" cap="none" strike="noStrike">
              <a:solidFill>
                <a:schemeClr val="dk1"/>
              </a:solidFill>
              <a:latin typeface="Arial"/>
              <a:ea typeface="Arial"/>
              <a:cs typeface="Arial"/>
              <a:sym typeface="Arial"/>
            </a:endParaRPr>
          </a:p>
        </p:txBody>
      </p:sp>
      <p:sp>
        <p:nvSpPr>
          <p:cNvPr id="164" name="Google Shape;164;p10"/>
          <p:cNvSpPr txBox="1"/>
          <p:nvPr/>
        </p:nvSpPr>
        <p:spPr>
          <a:xfrm>
            <a:off x="7836250" y="4602500"/>
            <a:ext cx="1217700" cy="24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ja">
                <a:solidFill>
                  <a:schemeClr val="dk1"/>
                </a:solidFill>
              </a:rPr>
              <a:t>2024/08/26</a:t>
            </a:r>
            <a:endParaRPr>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2"/>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ja"/>
              <a:t>制作仕様など</a:t>
            </a:r>
            <a:endParaRPr/>
          </a:p>
        </p:txBody>
      </p:sp>
      <p:sp>
        <p:nvSpPr>
          <p:cNvPr id="64" name="Google Shape;64;p2"/>
          <p:cNvSpPr txBox="1"/>
          <p:nvPr>
            <p:ph idx="1" type="body"/>
          </p:nvPr>
        </p:nvSpPr>
        <p:spPr>
          <a:xfrm>
            <a:off x="159300" y="840823"/>
            <a:ext cx="1760100" cy="496500"/>
          </a:xfrm>
          <a:prstGeom prst="rect">
            <a:avLst/>
          </a:prstGeom>
          <a:noFill/>
          <a:ln>
            <a:noFill/>
          </a:ln>
        </p:spPr>
        <p:txBody>
          <a:bodyPr anchorCtr="0" anchor="ctr" bIns="91425" lIns="91425" spcFirstLastPara="1" rIns="91425" wrap="square" tIns="91425">
            <a:normAutofit/>
          </a:bodyPr>
          <a:lstStyle/>
          <a:p>
            <a:pPr indent="0" lvl="0" marL="0" rtl="0" algn="l">
              <a:lnSpc>
                <a:spcPct val="115000"/>
              </a:lnSpc>
              <a:spcBef>
                <a:spcPts val="0"/>
              </a:spcBef>
              <a:spcAft>
                <a:spcPts val="1200"/>
              </a:spcAft>
              <a:buSzPts val="1800"/>
              <a:buNone/>
            </a:pPr>
            <a:r>
              <a:rPr lang="ja">
                <a:solidFill>
                  <a:schemeClr val="dk1"/>
                </a:solidFill>
              </a:rPr>
              <a:t>■ご依頼内容</a:t>
            </a:r>
            <a:endParaRPr>
              <a:solidFill>
                <a:schemeClr val="dk1"/>
              </a:solidFill>
            </a:endParaRPr>
          </a:p>
        </p:txBody>
      </p:sp>
      <p:graphicFrame>
        <p:nvGraphicFramePr>
          <p:cNvPr id="65" name="Google Shape;65;p2"/>
          <p:cNvGraphicFramePr/>
          <p:nvPr/>
        </p:nvGraphicFramePr>
        <p:xfrm>
          <a:off x="159300" y="1337325"/>
          <a:ext cx="3000000" cy="3000000"/>
        </p:xfrm>
        <a:graphic>
          <a:graphicData uri="http://schemas.openxmlformats.org/drawingml/2006/table">
            <a:tbl>
              <a:tblPr>
                <a:noFill/>
                <a:tableStyleId>{40306F5F-8706-40E8-99E8-8742FC5CDC24}</a:tableStyleId>
              </a:tblPr>
              <a:tblGrid>
                <a:gridCol w="1431750"/>
                <a:gridCol w="2980950"/>
              </a:tblGrid>
              <a:tr h="464850">
                <a:tc>
                  <a:txBody>
                    <a:bodyPr/>
                    <a:lstStyle/>
                    <a:p>
                      <a:pPr indent="0" lvl="0" marL="0" marR="0" rtl="0" algn="l">
                        <a:lnSpc>
                          <a:spcPct val="100000"/>
                        </a:lnSpc>
                        <a:spcBef>
                          <a:spcPts val="0"/>
                        </a:spcBef>
                        <a:spcAft>
                          <a:spcPts val="0"/>
                        </a:spcAft>
                        <a:buClr>
                          <a:srgbClr val="000000"/>
                        </a:buClr>
                        <a:buSzPts val="1200"/>
                        <a:buFont typeface="Arial"/>
                        <a:buNone/>
                      </a:pPr>
                      <a:r>
                        <a:rPr b="1" lang="ja" sz="900" u="none" cap="none" strike="noStrike"/>
                        <a:t>プロジェクト</a:t>
                      </a:r>
                      <a:r>
                        <a:rPr b="1" lang="ja" sz="900"/>
                        <a:t>・作品</a:t>
                      </a:r>
                      <a:r>
                        <a:rPr b="1" lang="ja" sz="900" u="none" cap="none" strike="noStrike"/>
                        <a:t>名</a:t>
                      </a:r>
                      <a:endParaRPr b="1" sz="9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9DAF8"/>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BEAシリーズ</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r h="447025">
                <a:tc>
                  <a:txBody>
                    <a:bodyPr/>
                    <a:lstStyle/>
                    <a:p>
                      <a:pPr indent="0" lvl="0" marL="0" marR="0" rtl="0" algn="l">
                        <a:lnSpc>
                          <a:spcPct val="100000"/>
                        </a:lnSpc>
                        <a:spcBef>
                          <a:spcPts val="0"/>
                        </a:spcBef>
                        <a:spcAft>
                          <a:spcPts val="0"/>
                        </a:spcAft>
                        <a:buClr>
                          <a:srgbClr val="000000"/>
                        </a:buClr>
                        <a:buSzPts val="1200"/>
                        <a:buFont typeface="Arial"/>
                        <a:buNone/>
                      </a:pPr>
                      <a:r>
                        <a:rPr b="1" lang="ja" sz="1200" u="none" cap="none" strike="noStrike"/>
                        <a:t>キャラクター名</a:t>
                      </a:r>
                      <a:endParaRPr b="1"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9DAF8"/>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対空戦闘用メカ娘</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r h="447025">
                <a:tc>
                  <a:txBody>
                    <a:bodyPr/>
                    <a:lstStyle/>
                    <a:p>
                      <a:pPr indent="0" lvl="0" marL="0" marR="0" rtl="0" algn="l">
                        <a:lnSpc>
                          <a:spcPct val="100000"/>
                        </a:lnSpc>
                        <a:spcBef>
                          <a:spcPts val="0"/>
                        </a:spcBef>
                        <a:spcAft>
                          <a:spcPts val="0"/>
                        </a:spcAft>
                        <a:buClr>
                          <a:srgbClr val="000000"/>
                        </a:buClr>
                        <a:buSzPts val="1200"/>
                        <a:buFont typeface="Arial"/>
                        <a:buNone/>
                      </a:pPr>
                      <a:r>
                        <a:rPr b="1" lang="ja" sz="1200" u="none" cap="none" strike="noStrike"/>
                        <a:t>使用目的</a:t>
                      </a:r>
                      <a:endParaRPr b="1"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9DAF8"/>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個人鑑賞、SNSアイコン</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r h="447025">
                <a:tc>
                  <a:txBody>
                    <a:bodyPr/>
                    <a:lstStyle/>
                    <a:p>
                      <a:pPr indent="0" lvl="0" marL="0" marR="0" rtl="0" algn="l">
                        <a:lnSpc>
                          <a:spcPct val="100000"/>
                        </a:lnSpc>
                        <a:spcBef>
                          <a:spcPts val="0"/>
                        </a:spcBef>
                        <a:spcAft>
                          <a:spcPts val="0"/>
                        </a:spcAft>
                        <a:buClr>
                          <a:srgbClr val="000000"/>
                        </a:buClr>
                        <a:buSzPts val="1200"/>
                        <a:buFont typeface="Arial"/>
                        <a:buNone/>
                      </a:pPr>
                      <a:r>
                        <a:rPr b="1" lang="ja" sz="1200" u="none" cap="none" strike="noStrike"/>
                        <a:t>金額</a:t>
                      </a:r>
                      <a:endParaRPr b="1"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9DAF8"/>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1</a:t>
                      </a:r>
                      <a:r>
                        <a:rPr lang="ja" sz="1200" u="none" cap="none" strike="noStrike">
                          <a:solidFill>
                            <a:schemeClr val="dk1"/>
                          </a:solidFill>
                        </a:rPr>
                        <a:t>,</a:t>
                      </a:r>
                      <a:r>
                        <a:rPr lang="ja" sz="1200" u="none" cap="none" strike="noStrike"/>
                        <a:t>145</a:t>
                      </a:r>
                      <a:r>
                        <a:rPr lang="ja" sz="1200" u="none" cap="none" strike="noStrike">
                          <a:solidFill>
                            <a:schemeClr val="dk1"/>
                          </a:solidFill>
                        </a:rPr>
                        <a:t>,</a:t>
                      </a:r>
                      <a:r>
                        <a:rPr lang="ja" sz="1200" u="none" cap="none" strike="noStrike"/>
                        <a:t>141,919円</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r h="447025">
                <a:tc>
                  <a:txBody>
                    <a:bodyPr/>
                    <a:lstStyle/>
                    <a:p>
                      <a:pPr indent="0" lvl="0" marL="0" marR="0" rtl="0" algn="l">
                        <a:lnSpc>
                          <a:spcPct val="100000"/>
                        </a:lnSpc>
                        <a:spcBef>
                          <a:spcPts val="0"/>
                        </a:spcBef>
                        <a:spcAft>
                          <a:spcPts val="0"/>
                        </a:spcAft>
                        <a:buClr>
                          <a:srgbClr val="000000"/>
                        </a:buClr>
                        <a:buSzPts val="1200"/>
                        <a:buFont typeface="Arial"/>
                        <a:buNone/>
                      </a:pPr>
                      <a:r>
                        <a:rPr b="1" lang="ja" sz="1200" u="none" cap="none" strike="noStrike"/>
                        <a:t>発注日</a:t>
                      </a:r>
                      <a:endParaRPr b="1"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9DAF8"/>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2024/08/01</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r h="447025">
                <a:tc>
                  <a:txBody>
                    <a:bodyPr/>
                    <a:lstStyle/>
                    <a:p>
                      <a:pPr indent="0" lvl="0" marL="0" marR="0" rtl="0" algn="l">
                        <a:lnSpc>
                          <a:spcPct val="100000"/>
                        </a:lnSpc>
                        <a:spcBef>
                          <a:spcPts val="0"/>
                        </a:spcBef>
                        <a:spcAft>
                          <a:spcPts val="0"/>
                        </a:spcAft>
                        <a:buClr>
                          <a:srgbClr val="000000"/>
                        </a:buClr>
                        <a:buSzPts val="1200"/>
                        <a:buFont typeface="Arial"/>
                        <a:buNone/>
                      </a:pPr>
                      <a:r>
                        <a:rPr b="1" lang="ja" sz="1200" u="none" cap="none" strike="noStrike"/>
                        <a:t>納品日</a:t>
                      </a:r>
                      <a:endParaRPr b="1"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9DAF8"/>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2024/09/01</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bl>
          </a:graphicData>
        </a:graphic>
      </p:graphicFrame>
      <p:sp>
        <p:nvSpPr>
          <p:cNvPr id="66" name="Google Shape;66;p2"/>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graphicFrame>
        <p:nvGraphicFramePr>
          <p:cNvPr id="67" name="Google Shape;67;p2"/>
          <p:cNvGraphicFramePr/>
          <p:nvPr/>
        </p:nvGraphicFramePr>
        <p:xfrm>
          <a:off x="4655100" y="1338088"/>
          <a:ext cx="3000000" cy="3000000"/>
        </p:xfrm>
        <a:graphic>
          <a:graphicData uri="http://schemas.openxmlformats.org/drawingml/2006/table">
            <a:tbl>
              <a:tblPr>
                <a:noFill/>
                <a:tableStyleId>{40306F5F-8706-40E8-99E8-8742FC5CDC24}</a:tableStyleId>
              </a:tblPr>
              <a:tblGrid>
                <a:gridCol w="1561275"/>
                <a:gridCol w="2851425"/>
              </a:tblGrid>
              <a:tr h="464850">
                <a:tc>
                  <a:txBody>
                    <a:bodyPr/>
                    <a:lstStyle/>
                    <a:p>
                      <a:pPr indent="0" lvl="0" marL="0" marR="0" rtl="0" algn="l">
                        <a:lnSpc>
                          <a:spcPct val="100000"/>
                        </a:lnSpc>
                        <a:spcBef>
                          <a:spcPts val="0"/>
                        </a:spcBef>
                        <a:spcAft>
                          <a:spcPts val="0"/>
                        </a:spcAft>
                        <a:buClr>
                          <a:srgbClr val="000000"/>
                        </a:buClr>
                        <a:buSzPts val="1200"/>
                        <a:buFont typeface="Arial"/>
                        <a:buNone/>
                      </a:pPr>
                      <a:r>
                        <a:rPr b="1" lang="ja" sz="1200" u="none" cap="none" strike="noStrike"/>
                        <a:t>キャン</a:t>
                      </a:r>
                      <a:r>
                        <a:rPr b="1" lang="ja" sz="1200"/>
                        <a:t>バ</a:t>
                      </a:r>
                      <a:r>
                        <a:rPr b="1" lang="ja" sz="1200" u="none" cap="none" strike="noStrike"/>
                        <a:t>スサイズ</a:t>
                      </a:r>
                      <a:endParaRPr b="1"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2E9"/>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W4500×H6500 px（ピクセル）以上</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r h="447025">
                <a:tc>
                  <a:txBody>
                    <a:bodyPr/>
                    <a:lstStyle/>
                    <a:p>
                      <a:pPr indent="0" lvl="0" marL="0" marR="0" rtl="0" algn="l">
                        <a:lnSpc>
                          <a:spcPct val="100000"/>
                        </a:lnSpc>
                        <a:spcBef>
                          <a:spcPts val="0"/>
                        </a:spcBef>
                        <a:spcAft>
                          <a:spcPts val="0"/>
                        </a:spcAft>
                        <a:buClr>
                          <a:srgbClr val="000000"/>
                        </a:buClr>
                        <a:buSzPts val="1200"/>
                        <a:buFont typeface="Arial"/>
                        <a:buNone/>
                      </a:pPr>
                      <a:r>
                        <a:rPr b="1" lang="ja" sz="1200" u="none" cap="none" strike="noStrike"/>
                        <a:t>解像度</a:t>
                      </a:r>
                      <a:endParaRPr b="1"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2E9"/>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350dpi</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r h="447025">
                <a:tc>
                  <a:txBody>
                    <a:bodyPr/>
                    <a:lstStyle/>
                    <a:p>
                      <a:pPr indent="0" lvl="0" marL="0" marR="0" rtl="0" algn="l">
                        <a:lnSpc>
                          <a:spcPct val="100000"/>
                        </a:lnSpc>
                        <a:spcBef>
                          <a:spcPts val="0"/>
                        </a:spcBef>
                        <a:spcAft>
                          <a:spcPts val="0"/>
                        </a:spcAft>
                        <a:buClr>
                          <a:srgbClr val="000000"/>
                        </a:buClr>
                        <a:buSzPts val="1200"/>
                        <a:buFont typeface="Arial"/>
                        <a:buNone/>
                      </a:pPr>
                      <a:r>
                        <a:rPr b="1" lang="ja" sz="1200" u="none" cap="none" strike="noStrike"/>
                        <a:t> 納品形式</a:t>
                      </a:r>
                      <a:endParaRPr b="1"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2E9"/>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PSD,PNG</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r h="1340300">
                <a:tc>
                  <a:txBody>
                    <a:bodyPr/>
                    <a:lstStyle/>
                    <a:p>
                      <a:pPr indent="0" lvl="0" marL="0" marR="0" rtl="0" algn="l">
                        <a:lnSpc>
                          <a:spcPct val="100000"/>
                        </a:lnSpc>
                        <a:spcBef>
                          <a:spcPts val="0"/>
                        </a:spcBef>
                        <a:spcAft>
                          <a:spcPts val="0"/>
                        </a:spcAft>
                        <a:buClr>
                          <a:srgbClr val="000000"/>
                        </a:buClr>
                        <a:buSzPts val="1200"/>
                        <a:buFont typeface="Arial"/>
                        <a:buNone/>
                      </a:pPr>
                      <a:r>
                        <a:rPr b="1" lang="ja" sz="1200" u="none" cap="none" strike="noStrike"/>
                        <a:t>レイヤー構成</a:t>
                      </a:r>
                      <a:endParaRPr b="1"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9D2E9"/>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ja" sz="1200" u="none" cap="none" strike="noStrike"/>
                        <a:t>エフェクト、キャラ本体、背景はレイヤーを分けて頂けると助かります。</a:t>
                      </a:r>
                      <a:endParaRPr sz="12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2"/>
                    </a:solidFill>
                  </a:tcPr>
                </a:tc>
              </a:tr>
            </a:tbl>
          </a:graphicData>
        </a:graphic>
      </p:graphicFrame>
      <p:sp>
        <p:nvSpPr>
          <p:cNvPr id="68" name="Google Shape;68;p2"/>
          <p:cNvSpPr txBox="1"/>
          <p:nvPr>
            <p:ph idx="1" type="body"/>
          </p:nvPr>
        </p:nvSpPr>
        <p:spPr>
          <a:xfrm>
            <a:off x="4655100" y="840823"/>
            <a:ext cx="1760100" cy="496500"/>
          </a:xfrm>
          <a:prstGeom prst="rect">
            <a:avLst/>
          </a:prstGeom>
          <a:noFill/>
          <a:ln>
            <a:noFill/>
          </a:ln>
        </p:spPr>
        <p:txBody>
          <a:bodyPr anchorCtr="0" anchor="ctr" bIns="91425" lIns="91425" spcFirstLastPara="1" rIns="91425" wrap="square" tIns="91425">
            <a:normAutofit/>
          </a:bodyPr>
          <a:lstStyle/>
          <a:p>
            <a:pPr indent="0" lvl="0" marL="0" rtl="0" algn="l">
              <a:lnSpc>
                <a:spcPct val="115000"/>
              </a:lnSpc>
              <a:spcBef>
                <a:spcPts val="0"/>
              </a:spcBef>
              <a:spcAft>
                <a:spcPts val="1200"/>
              </a:spcAft>
              <a:buSzPts val="1800"/>
              <a:buNone/>
            </a:pPr>
            <a:r>
              <a:rPr lang="ja">
                <a:solidFill>
                  <a:schemeClr val="dk1"/>
                </a:solidFill>
              </a:rPr>
              <a:t>■制作仕様</a:t>
            </a:r>
            <a:endParaRPr>
              <a:solidFill>
                <a:schemeClr val="dk1"/>
              </a:solidFill>
            </a:endParaRPr>
          </a:p>
        </p:txBody>
      </p:sp>
      <p:sp>
        <p:nvSpPr>
          <p:cNvPr id="69" name="Google Shape;69;p2"/>
          <p:cNvSpPr txBox="1"/>
          <p:nvPr>
            <p:ph idx="1" type="body"/>
          </p:nvPr>
        </p:nvSpPr>
        <p:spPr>
          <a:xfrm>
            <a:off x="159300" y="4231725"/>
            <a:ext cx="8862000" cy="572700"/>
          </a:xfrm>
          <a:prstGeom prst="rect">
            <a:avLst/>
          </a:prstGeom>
          <a:noFill/>
          <a:ln>
            <a:noFill/>
          </a:ln>
        </p:spPr>
        <p:txBody>
          <a:bodyPr anchorCtr="0" anchor="ctr" bIns="91425" lIns="91425" spcFirstLastPara="1" rIns="91425" wrap="square" tIns="91425">
            <a:normAutofit/>
          </a:bodyPr>
          <a:lstStyle/>
          <a:p>
            <a:pPr indent="0" lvl="0" marL="0" rtl="0" algn="l">
              <a:lnSpc>
                <a:spcPct val="115000"/>
              </a:lnSpc>
              <a:spcBef>
                <a:spcPts val="0"/>
              </a:spcBef>
              <a:spcAft>
                <a:spcPts val="1200"/>
              </a:spcAft>
              <a:buSzPts val="1800"/>
              <a:buNone/>
            </a:pPr>
            <a:r>
              <a:rPr lang="ja" sz="1200">
                <a:solidFill>
                  <a:srgbClr val="000000"/>
                </a:solidFill>
              </a:rPr>
              <a:t>※指示書内の画像はあくまでご参考用ですので、イラストに直接使用したりトレス等はご遠慮頂けますと幸いでございます。</a:t>
            </a:r>
            <a:endParaRPr sz="1200">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3"/>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ja"/>
              <a:t>キャラクターイメージ</a:t>
            </a:r>
            <a:endParaRPr/>
          </a:p>
        </p:txBody>
      </p:sp>
      <p:sp>
        <p:nvSpPr>
          <p:cNvPr id="75" name="Google Shape;75;p3"/>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pic>
        <p:nvPicPr>
          <p:cNvPr id="76" name="Google Shape;76;p3"/>
          <p:cNvPicPr preferRelativeResize="0"/>
          <p:nvPr/>
        </p:nvPicPr>
        <p:blipFill rotWithShape="1">
          <a:blip r:embed="rId3">
            <a:alphaModFix/>
          </a:blip>
          <a:srcRect b="53692" l="25224" r="11459" t="0"/>
          <a:stretch/>
        </p:blipFill>
        <p:spPr>
          <a:xfrm>
            <a:off x="91450" y="692250"/>
            <a:ext cx="2331724" cy="1981200"/>
          </a:xfrm>
          <a:prstGeom prst="rect">
            <a:avLst/>
          </a:prstGeom>
          <a:noFill/>
          <a:ln>
            <a:noFill/>
          </a:ln>
        </p:spPr>
      </p:pic>
      <p:pic>
        <p:nvPicPr>
          <p:cNvPr id="77" name="Google Shape;77;p3"/>
          <p:cNvPicPr preferRelativeResize="0"/>
          <p:nvPr/>
        </p:nvPicPr>
        <p:blipFill rotWithShape="1">
          <a:blip r:embed="rId4">
            <a:alphaModFix/>
          </a:blip>
          <a:srcRect b="0" l="0" r="0" t="0"/>
          <a:stretch/>
        </p:blipFill>
        <p:spPr>
          <a:xfrm>
            <a:off x="4441500" y="692253"/>
            <a:ext cx="2245099" cy="2796726"/>
          </a:xfrm>
          <a:prstGeom prst="rect">
            <a:avLst/>
          </a:prstGeom>
          <a:noFill/>
          <a:ln>
            <a:noFill/>
          </a:ln>
        </p:spPr>
      </p:pic>
      <p:sp>
        <p:nvSpPr>
          <p:cNvPr id="78" name="Google Shape;78;p3"/>
          <p:cNvSpPr txBox="1"/>
          <p:nvPr/>
        </p:nvSpPr>
        <p:spPr>
          <a:xfrm>
            <a:off x="6735100" y="692250"/>
            <a:ext cx="2331600" cy="4123500"/>
          </a:xfrm>
          <a:prstGeom prst="rect">
            <a:avLst/>
          </a:prstGeom>
          <a:solidFill>
            <a:srgbClr val="C9DAF8"/>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■対空射撃に快感を感じていそうな変態。普段から敵機を撃墜する妄想をしてニヤついている。参考①</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■16～18歳くらいで、体型も160cm程の標準型。胸はB~Cカップ。参考②</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■髪型はポニーテールで髪色は</a:t>
            </a:r>
            <a:r>
              <a:rPr b="1" i="0" lang="ja" sz="1300" u="sng" cap="none" strike="noStrike">
                <a:solidFill>
                  <a:srgbClr val="B45F06"/>
                </a:solidFill>
                <a:latin typeface="Arial"/>
                <a:ea typeface="Arial"/>
                <a:cs typeface="Arial"/>
                <a:sym typeface="Arial"/>
              </a:rPr>
              <a:t>”茶髪”（参考②より少し暗いくらい）</a:t>
            </a:r>
            <a:r>
              <a:rPr b="0" i="0" lang="ja" sz="1300" u="none" cap="none" strike="noStrike">
                <a:solidFill>
                  <a:schemeClr val="dk1"/>
                </a:solidFill>
                <a:latin typeface="Arial"/>
                <a:ea typeface="Arial"/>
                <a:cs typeface="Arial"/>
                <a:sym typeface="Arial"/>
              </a:rPr>
              <a:t>。髪留めの有無やデザインはお任せします。参考③</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■目の色や目の形（ツリ目、タレ目、ジト目など）はお任せいたします。</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chemeClr val="dk1"/>
              </a:buClr>
              <a:buSzPts val="11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500"/>
              </a:spcAft>
              <a:buClr>
                <a:srgbClr val="000000"/>
              </a:buClr>
              <a:buSzPts val="1700"/>
              <a:buFont typeface="Arial"/>
              <a:buNone/>
            </a:pPr>
            <a:r>
              <a:t/>
            </a:r>
            <a:endParaRPr b="0" i="0" sz="1700" u="none" cap="none" strike="noStrike">
              <a:solidFill>
                <a:schemeClr val="dk1"/>
              </a:solidFill>
              <a:latin typeface="Arial"/>
              <a:ea typeface="Arial"/>
              <a:cs typeface="Arial"/>
              <a:sym typeface="Arial"/>
            </a:endParaRPr>
          </a:p>
        </p:txBody>
      </p:sp>
      <p:pic>
        <p:nvPicPr>
          <p:cNvPr id="79" name="Google Shape;79;p3"/>
          <p:cNvPicPr preferRelativeResize="0"/>
          <p:nvPr/>
        </p:nvPicPr>
        <p:blipFill rotWithShape="1">
          <a:blip r:embed="rId5">
            <a:alphaModFix/>
          </a:blip>
          <a:srcRect b="1690" l="5469" r="39881" t="0"/>
          <a:stretch/>
        </p:blipFill>
        <p:spPr>
          <a:xfrm>
            <a:off x="2477875" y="692238"/>
            <a:ext cx="1915125" cy="3996526"/>
          </a:xfrm>
          <a:prstGeom prst="rect">
            <a:avLst/>
          </a:prstGeom>
          <a:noFill/>
          <a:ln>
            <a:noFill/>
          </a:ln>
        </p:spPr>
      </p:pic>
      <p:sp>
        <p:nvSpPr>
          <p:cNvPr id="80" name="Google Shape;80;p3"/>
          <p:cNvSpPr/>
          <p:nvPr/>
        </p:nvSpPr>
        <p:spPr>
          <a:xfrm>
            <a:off x="151625" y="781850"/>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1</a:t>
            </a:r>
            <a:endParaRPr b="1" i="0" sz="1400" u="none" cap="none" strike="noStrike">
              <a:solidFill>
                <a:srgbClr val="000000"/>
              </a:solidFill>
              <a:latin typeface="Arial"/>
              <a:ea typeface="Arial"/>
              <a:cs typeface="Arial"/>
              <a:sym typeface="Arial"/>
            </a:endParaRPr>
          </a:p>
        </p:txBody>
      </p:sp>
      <p:sp>
        <p:nvSpPr>
          <p:cNvPr id="81" name="Google Shape;81;p3"/>
          <p:cNvSpPr/>
          <p:nvPr/>
        </p:nvSpPr>
        <p:spPr>
          <a:xfrm>
            <a:off x="2536675" y="789465"/>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2</a:t>
            </a:r>
            <a:endParaRPr b="1" i="0" sz="1400" u="none" cap="none" strike="noStrike">
              <a:solidFill>
                <a:srgbClr val="000000"/>
              </a:solidFill>
              <a:latin typeface="Arial"/>
              <a:ea typeface="Arial"/>
              <a:cs typeface="Arial"/>
              <a:sym typeface="Arial"/>
            </a:endParaRPr>
          </a:p>
        </p:txBody>
      </p:sp>
      <p:sp>
        <p:nvSpPr>
          <p:cNvPr id="82" name="Google Shape;82;p3"/>
          <p:cNvSpPr/>
          <p:nvPr/>
        </p:nvSpPr>
        <p:spPr>
          <a:xfrm>
            <a:off x="4495025" y="781850"/>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3</a:t>
            </a:r>
            <a:endParaRPr b="1"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4"/>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ja"/>
              <a:t>衣装イメージ</a:t>
            </a:r>
            <a:endParaRPr/>
          </a:p>
        </p:txBody>
      </p:sp>
      <p:sp>
        <p:nvSpPr>
          <p:cNvPr id="88" name="Google Shape;88;p4"/>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sp>
        <p:nvSpPr>
          <p:cNvPr id="89" name="Google Shape;89;p4"/>
          <p:cNvSpPr txBox="1"/>
          <p:nvPr/>
        </p:nvSpPr>
        <p:spPr>
          <a:xfrm>
            <a:off x="6735100" y="692250"/>
            <a:ext cx="2331600" cy="4123500"/>
          </a:xfrm>
          <a:prstGeom prst="rect">
            <a:avLst/>
          </a:prstGeom>
          <a:solidFill>
            <a:srgbClr val="C9DAF8"/>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■①②のような黒、灰色系のボディスーツ+腕や足を覆うメカパーツ。②のように足回りに肌の露出があるとより好ましいです。</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■対空戦等を担うメカ娘なので、脚部のメカパーツについては少し重めな印象でお願いします。参考③</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■左右のどちらかにブレードアンテナのあるヘッドセットをつけて頂けると助かります。（デザインは画像と同じでなくて大丈夫です。）参考④</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500"/>
              </a:spcAft>
              <a:buClr>
                <a:srgbClr val="000000"/>
              </a:buClr>
              <a:buSzPts val="1700"/>
              <a:buFont typeface="Arial"/>
              <a:buNone/>
            </a:pPr>
            <a:r>
              <a:t/>
            </a:r>
            <a:endParaRPr b="0" i="0" sz="1700" u="none" cap="none" strike="noStrike">
              <a:solidFill>
                <a:schemeClr val="dk1"/>
              </a:solidFill>
              <a:latin typeface="Arial"/>
              <a:ea typeface="Arial"/>
              <a:cs typeface="Arial"/>
              <a:sym typeface="Arial"/>
            </a:endParaRPr>
          </a:p>
        </p:txBody>
      </p:sp>
      <p:pic>
        <p:nvPicPr>
          <p:cNvPr id="90" name="Google Shape;90;p4"/>
          <p:cNvPicPr preferRelativeResize="0"/>
          <p:nvPr/>
        </p:nvPicPr>
        <p:blipFill rotWithShape="1">
          <a:blip r:embed="rId3">
            <a:alphaModFix/>
          </a:blip>
          <a:srcRect b="43077" l="47272" r="14098" t="0"/>
          <a:stretch/>
        </p:blipFill>
        <p:spPr>
          <a:xfrm>
            <a:off x="136400" y="653025"/>
            <a:ext cx="2103900" cy="2435227"/>
          </a:xfrm>
          <a:prstGeom prst="rect">
            <a:avLst/>
          </a:prstGeom>
          <a:noFill/>
          <a:ln>
            <a:noFill/>
          </a:ln>
        </p:spPr>
      </p:pic>
      <p:pic>
        <p:nvPicPr>
          <p:cNvPr id="91" name="Google Shape;91;p4"/>
          <p:cNvPicPr preferRelativeResize="0"/>
          <p:nvPr/>
        </p:nvPicPr>
        <p:blipFill rotWithShape="1">
          <a:blip r:embed="rId4">
            <a:alphaModFix/>
          </a:blip>
          <a:srcRect b="8332" l="26083" r="9512" t="0"/>
          <a:stretch/>
        </p:blipFill>
        <p:spPr>
          <a:xfrm>
            <a:off x="2361825" y="653025"/>
            <a:ext cx="2011274" cy="3779850"/>
          </a:xfrm>
          <a:prstGeom prst="rect">
            <a:avLst/>
          </a:prstGeom>
          <a:noFill/>
          <a:ln>
            <a:noFill/>
          </a:ln>
        </p:spPr>
      </p:pic>
      <p:sp>
        <p:nvSpPr>
          <p:cNvPr id="92" name="Google Shape;92;p4"/>
          <p:cNvSpPr/>
          <p:nvPr/>
        </p:nvSpPr>
        <p:spPr>
          <a:xfrm>
            <a:off x="151625" y="781850"/>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1</a:t>
            </a:r>
            <a:endParaRPr b="1" i="0" sz="1400" u="none" cap="none" strike="noStrike">
              <a:solidFill>
                <a:srgbClr val="000000"/>
              </a:solidFill>
              <a:latin typeface="Arial"/>
              <a:ea typeface="Arial"/>
              <a:cs typeface="Arial"/>
              <a:sym typeface="Arial"/>
            </a:endParaRPr>
          </a:p>
        </p:txBody>
      </p:sp>
      <p:sp>
        <p:nvSpPr>
          <p:cNvPr id="93" name="Google Shape;93;p4"/>
          <p:cNvSpPr/>
          <p:nvPr/>
        </p:nvSpPr>
        <p:spPr>
          <a:xfrm>
            <a:off x="2536675" y="789465"/>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2</a:t>
            </a:r>
            <a:endParaRPr b="1" i="0" sz="1400" u="none" cap="none" strike="noStrike">
              <a:solidFill>
                <a:srgbClr val="000000"/>
              </a:solidFill>
              <a:latin typeface="Arial"/>
              <a:ea typeface="Arial"/>
              <a:cs typeface="Arial"/>
              <a:sym typeface="Arial"/>
            </a:endParaRPr>
          </a:p>
        </p:txBody>
      </p:sp>
      <p:pic>
        <p:nvPicPr>
          <p:cNvPr id="94" name="Google Shape;94;p4"/>
          <p:cNvPicPr preferRelativeResize="0"/>
          <p:nvPr/>
        </p:nvPicPr>
        <p:blipFill rotWithShape="1">
          <a:blip r:embed="rId5">
            <a:alphaModFix/>
          </a:blip>
          <a:srcRect b="0" l="50650" r="-650" t="23035"/>
          <a:stretch/>
        </p:blipFill>
        <p:spPr>
          <a:xfrm>
            <a:off x="4427350" y="653024"/>
            <a:ext cx="2253500" cy="2555807"/>
          </a:xfrm>
          <a:prstGeom prst="rect">
            <a:avLst/>
          </a:prstGeom>
          <a:noFill/>
          <a:ln>
            <a:noFill/>
          </a:ln>
        </p:spPr>
      </p:pic>
      <p:sp>
        <p:nvSpPr>
          <p:cNvPr id="95" name="Google Shape;95;p4"/>
          <p:cNvSpPr/>
          <p:nvPr/>
        </p:nvSpPr>
        <p:spPr>
          <a:xfrm>
            <a:off x="4494625" y="781840"/>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3</a:t>
            </a:r>
            <a:endParaRPr b="1" i="0" sz="1400" u="none" cap="none" strike="noStrike">
              <a:solidFill>
                <a:srgbClr val="000000"/>
              </a:solidFill>
              <a:latin typeface="Arial"/>
              <a:ea typeface="Arial"/>
              <a:cs typeface="Arial"/>
              <a:sym typeface="Arial"/>
            </a:endParaRPr>
          </a:p>
        </p:txBody>
      </p:sp>
      <p:pic>
        <p:nvPicPr>
          <p:cNvPr id="96" name="Google Shape;96;p4"/>
          <p:cNvPicPr preferRelativeResize="0"/>
          <p:nvPr/>
        </p:nvPicPr>
        <p:blipFill rotWithShape="1">
          <a:blip r:embed="rId6">
            <a:alphaModFix/>
          </a:blip>
          <a:srcRect b="0" l="0" r="0" t="0"/>
          <a:stretch/>
        </p:blipFill>
        <p:spPr>
          <a:xfrm>
            <a:off x="589877" y="3180750"/>
            <a:ext cx="1532250" cy="1709850"/>
          </a:xfrm>
          <a:prstGeom prst="rect">
            <a:avLst/>
          </a:prstGeom>
          <a:noFill/>
          <a:ln cap="flat" cmpd="sng" w="9525">
            <a:solidFill>
              <a:schemeClr val="dk1"/>
            </a:solidFill>
            <a:prstDash val="solid"/>
            <a:round/>
            <a:headEnd len="sm" w="sm" type="none"/>
            <a:tailEnd len="sm" w="sm" type="none"/>
          </a:ln>
        </p:spPr>
      </p:pic>
      <p:sp>
        <p:nvSpPr>
          <p:cNvPr id="97" name="Google Shape;97;p4"/>
          <p:cNvSpPr/>
          <p:nvPr/>
        </p:nvSpPr>
        <p:spPr>
          <a:xfrm>
            <a:off x="448400" y="3208815"/>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4</a:t>
            </a:r>
            <a:endParaRPr b="1"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5"/>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ja"/>
              <a:t>装備</a:t>
            </a:r>
            <a:r>
              <a:rPr lang="ja"/>
              <a:t>イメージ</a:t>
            </a:r>
            <a:endParaRPr/>
          </a:p>
        </p:txBody>
      </p:sp>
      <p:sp>
        <p:nvSpPr>
          <p:cNvPr id="103" name="Google Shape;103;p5"/>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sp>
        <p:nvSpPr>
          <p:cNvPr id="104" name="Google Shape;104;p5"/>
          <p:cNvSpPr txBox="1"/>
          <p:nvPr/>
        </p:nvSpPr>
        <p:spPr>
          <a:xfrm>
            <a:off x="6735100" y="692250"/>
            <a:ext cx="2331600" cy="4123500"/>
          </a:xfrm>
          <a:prstGeom prst="rect">
            <a:avLst/>
          </a:prstGeom>
          <a:solidFill>
            <a:srgbClr val="C9DAF8"/>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a:t>
            </a:r>
            <a:r>
              <a:rPr b="0" i="0" lang="ja" sz="1300" u="sng" cap="none" strike="noStrike">
                <a:solidFill>
                  <a:schemeClr val="hlink"/>
                </a:solidFill>
                <a:latin typeface="Arial"/>
                <a:ea typeface="Arial"/>
                <a:cs typeface="Arial"/>
                <a:sym typeface="Arial"/>
                <a:hlinkClick r:id="rId3"/>
              </a:rPr>
              <a:t>ZSU-23-4 シルカ</a:t>
            </a:r>
            <a:r>
              <a:rPr b="0" i="0" lang="ja" sz="1300" u="none" cap="none" strike="noStrike">
                <a:solidFill>
                  <a:schemeClr val="dk1"/>
                </a:solidFill>
                <a:latin typeface="Arial"/>
                <a:ea typeface="Arial"/>
                <a:cs typeface="Arial"/>
                <a:sym typeface="Arial"/>
              </a:rPr>
              <a:t>のような4連装の機関砲を①のような感じで背中側に搭載させて頂きたいです。</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機関砲がない側には②のようなレーダーを載せて下さい。</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■個人防衛火器としてサブマシンガンも携行させて欲しいです。サイズ感はH&amp;K MP7を参考に、デザインは御任せいたします。参考③</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50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p:txBody>
      </p:sp>
      <p:pic>
        <p:nvPicPr>
          <p:cNvPr id="105" name="Google Shape;105;p5"/>
          <p:cNvPicPr preferRelativeResize="0"/>
          <p:nvPr/>
        </p:nvPicPr>
        <p:blipFill rotWithShape="1">
          <a:blip r:embed="rId4">
            <a:alphaModFix/>
          </a:blip>
          <a:srcRect b="0" l="0" r="0" t="0"/>
          <a:stretch/>
        </p:blipFill>
        <p:spPr>
          <a:xfrm>
            <a:off x="83800" y="692250"/>
            <a:ext cx="2826250" cy="1984525"/>
          </a:xfrm>
          <a:prstGeom prst="rect">
            <a:avLst/>
          </a:prstGeom>
          <a:noFill/>
          <a:ln cap="flat" cmpd="sng" w="9525">
            <a:solidFill>
              <a:srgbClr val="000000"/>
            </a:solidFill>
            <a:prstDash val="solid"/>
            <a:round/>
            <a:headEnd len="sm" w="sm" type="none"/>
            <a:tailEnd len="sm" w="sm" type="none"/>
          </a:ln>
        </p:spPr>
      </p:pic>
      <p:pic>
        <p:nvPicPr>
          <p:cNvPr id="106" name="Google Shape;106;p5"/>
          <p:cNvPicPr preferRelativeResize="0"/>
          <p:nvPr/>
        </p:nvPicPr>
        <p:blipFill rotWithShape="1">
          <a:blip r:embed="rId5">
            <a:alphaModFix/>
          </a:blip>
          <a:srcRect b="18790" l="0" r="21209" t="0"/>
          <a:stretch/>
        </p:blipFill>
        <p:spPr>
          <a:xfrm>
            <a:off x="3092925" y="692250"/>
            <a:ext cx="3078499" cy="2545976"/>
          </a:xfrm>
          <a:prstGeom prst="rect">
            <a:avLst/>
          </a:prstGeom>
          <a:noFill/>
          <a:ln>
            <a:noFill/>
          </a:ln>
        </p:spPr>
      </p:pic>
      <p:sp>
        <p:nvSpPr>
          <p:cNvPr id="107" name="Google Shape;107;p5"/>
          <p:cNvSpPr/>
          <p:nvPr/>
        </p:nvSpPr>
        <p:spPr>
          <a:xfrm>
            <a:off x="3176775" y="781850"/>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1</a:t>
            </a:r>
            <a:endParaRPr b="1" i="0" sz="1400" u="none" cap="none" strike="noStrike">
              <a:solidFill>
                <a:srgbClr val="000000"/>
              </a:solidFill>
              <a:latin typeface="Arial"/>
              <a:ea typeface="Arial"/>
              <a:cs typeface="Arial"/>
              <a:sym typeface="Arial"/>
            </a:endParaRPr>
          </a:p>
        </p:txBody>
      </p:sp>
      <p:pic>
        <p:nvPicPr>
          <p:cNvPr id="108" name="Google Shape;108;p5"/>
          <p:cNvPicPr preferRelativeResize="0"/>
          <p:nvPr/>
        </p:nvPicPr>
        <p:blipFill rotWithShape="1">
          <a:blip r:embed="rId6">
            <a:alphaModFix/>
          </a:blip>
          <a:srcRect b="0" l="0" r="0" t="0"/>
          <a:stretch/>
        </p:blipFill>
        <p:spPr>
          <a:xfrm>
            <a:off x="243825" y="2808500"/>
            <a:ext cx="1561375" cy="2081850"/>
          </a:xfrm>
          <a:prstGeom prst="rect">
            <a:avLst/>
          </a:prstGeom>
          <a:noFill/>
          <a:ln cap="flat" cmpd="sng" w="9525">
            <a:solidFill>
              <a:schemeClr val="dk1"/>
            </a:solidFill>
            <a:prstDash val="solid"/>
            <a:round/>
            <a:headEnd len="sm" w="sm" type="none"/>
            <a:tailEnd len="sm" w="sm" type="none"/>
          </a:ln>
        </p:spPr>
      </p:pic>
      <p:sp>
        <p:nvSpPr>
          <p:cNvPr id="109" name="Google Shape;109;p5"/>
          <p:cNvSpPr/>
          <p:nvPr/>
        </p:nvSpPr>
        <p:spPr>
          <a:xfrm>
            <a:off x="166875" y="2808500"/>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2</a:t>
            </a:r>
            <a:endParaRPr b="1" i="0" sz="1400" u="none" cap="none" strike="noStrike">
              <a:solidFill>
                <a:srgbClr val="000000"/>
              </a:solidFill>
              <a:latin typeface="Arial"/>
              <a:ea typeface="Arial"/>
              <a:cs typeface="Arial"/>
              <a:sym typeface="Arial"/>
            </a:endParaRPr>
          </a:p>
        </p:txBody>
      </p:sp>
      <p:pic>
        <p:nvPicPr>
          <p:cNvPr id="110" name="Google Shape;110;p5"/>
          <p:cNvPicPr preferRelativeResize="0"/>
          <p:nvPr/>
        </p:nvPicPr>
        <p:blipFill rotWithShape="1">
          <a:blip r:embed="rId7">
            <a:alphaModFix/>
          </a:blip>
          <a:srcRect b="0" l="0" r="0" t="0"/>
          <a:stretch/>
        </p:blipFill>
        <p:spPr>
          <a:xfrm>
            <a:off x="3092925" y="3401375"/>
            <a:ext cx="2115250" cy="1488975"/>
          </a:xfrm>
          <a:prstGeom prst="rect">
            <a:avLst/>
          </a:prstGeom>
          <a:noFill/>
          <a:ln cap="flat" cmpd="sng" w="9525">
            <a:solidFill>
              <a:schemeClr val="dk1"/>
            </a:solidFill>
            <a:prstDash val="solid"/>
            <a:round/>
            <a:headEnd len="sm" w="sm" type="none"/>
            <a:tailEnd len="sm" w="sm" type="none"/>
          </a:ln>
        </p:spPr>
      </p:pic>
      <p:sp>
        <p:nvSpPr>
          <p:cNvPr id="111" name="Google Shape;111;p5"/>
          <p:cNvSpPr/>
          <p:nvPr/>
        </p:nvSpPr>
        <p:spPr>
          <a:xfrm>
            <a:off x="2971025" y="3913675"/>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3</a:t>
            </a:r>
            <a:endParaRPr b="1"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6"/>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ja"/>
              <a:t>構図・ポーズ・表情イメージ</a:t>
            </a:r>
            <a:endParaRPr/>
          </a:p>
        </p:txBody>
      </p:sp>
      <p:sp>
        <p:nvSpPr>
          <p:cNvPr id="117" name="Google Shape;117;p6"/>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sp>
        <p:nvSpPr>
          <p:cNvPr id="118" name="Google Shape;118;p6"/>
          <p:cNvSpPr txBox="1"/>
          <p:nvPr/>
        </p:nvSpPr>
        <p:spPr>
          <a:xfrm>
            <a:off x="6735100" y="692250"/>
            <a:ext cx="2331600" cy="4123500"/>
          </a:xfrm>
          <a:prstGeom prst="rect">
            <a:avLst/>
          </a:prstGeom>
          <a:solidFill>
            <a:srgbClr val="C9DAF8"/>
          </a:solidFill>
          <a:ln>
            <a:noFill/>
          </a:ln>
        </p:spPr>
        <p:txBody>
          <a:bodyPr anchorCtr="0" anchor="t" bIns="91425" lIns="91425" spcFirstLastPara="1" rIns="91425" wrap="square" tIns="91425">
            <a:noAutofit/>
          </a:bodyPr>
          <a:lstStyle/>
          <a:p>
            <a:pPr indent="0" lvl="0" marL="0" rtl="0" algn="l">
              <a:spcBef>
                <a:spcPts val="500"/>
              </a:spcBef>
              <a:spcAft>
                <a:spcPts val="0"/>
              </a:spcAft>
              <a:buClr>
                <a:schemeClr val="dk1"/>
              </a:buClr>
              <a:buSzPts val="1300"/>
              <a:buFont typeface="Arial"/>
              <a:buNone/>
            </a:pPr>
            <a:r>
              <a:rPr lang="ja" sz="1300">
                <a:solidFill>
                  <a:schemeClr val="dk1"/>
                </a:solidFill>
              </a:rPr>
              <a:t>■市街地で対空戦を行っているようなイメージです。</a:t>
            </a:r>
            <a:endParaRPr sz="1300">
              <a:solidFill>
                <a:schemeClr val="dk1"/>
              </a:solidFill>
            </a:endParaRPr>
          </a:p>
          <a:p>
            <a:pPr indent="0" lvl="0" marL="0" marR="0" rtl="0" algn="l">
              <a:lnSpc>
                <a:spcPct val="100000"/>
              </a:lnSpc>
              <a:spcBef>
                <a:spcPts val="0"/>
              </a:spcBef>
              <a:spcAft>
                <a:spcPts val="0"/>
              </a:spcAft>
              <a:buClr>
                <a:srgbClr val="000000"/>
              </a:buClr>
              <a:buSzPts val="1300"/>
              <a:buFont typeface="Arial"/>
              <a:buNone/>
            </a:pPr>
            <a:r>
              <a:t/>
            </a:r>
            <a:endParaRPr sz="1300">
              <a:solidFill>
                <a:schemeClr val="dk1"/>
              </a:solidFill>
            </a:endParaRPr>
          </a:p>
          <a:p>
            <a:pPr indent="0" lvl="0" marL="0" marR="0" rtl="0" algn="l">
              <a:lnSpc>
                <a:spcPct val="100000"/>
              </a:lnSpc>
              <a:spcBef>
                <a:spcPts val="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■①のような煽りの構図で迫力を出して欲しいです。</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（構図の収まりに問題なければキャラの膝下くらいまで描いて頂ければと存じます。）</a:t>
            </a:r>
            <a:endParaRPr sz="1300">
              <a:solidFill>
                <a:schemeClr val="dk1"/>
              </a:solidFill>
            </a:endParaRPr>
          </a:p>
          <a:p>
            <a:pPr indent="0" lvl="0" marL="0" marR="0" rtl="0" algn="l">
              <a:lnSpc>
                <a:spcPct val="100000"/>
              </a:lnSpc>
              <a:spcBef>
                <a:spcPts val="500"/>
              </a:spcBef>
              <a:spcAft>
                <a:spcPts val="0"/>
              </a:spcAft>
              <a:buClr>
                <a:srgbClr val="000000"/>
              </a:buClr>
              <a:buSzPts val="1300"/>
              <a:buFont typeface="Arial"/>
              <a:buNone/>
            </a:pPr>
            <a:r>
              <a:t/>
            </a:r>
            <a:endParaRPr sz="1300">
              <a:solidFill>
                <a:schemeClr val="dk1"/>
              </a:solidFil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また、背部の機関砲は発砲して派手にマズルフラッシュや砲煙が拡がって見える感じにして頂けますと大変助かります。参考②,③</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50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p:txBody>
      </p:sp>
      <p:pic>
        <p:nvPicPr>
          <p:cNvPr id="119" name="Google Shape;119;p6"/>
          <p:cNvPicPr preferRelativeResize="0"/>
          <p:nvPr/>
        </p:nvPicPr>
        <p:blipFill rotWithShape="1">
          <a:blip r:embed="rId3">
            <a:alphaModFix/>
          </a:blip>
          <a:srcRect b="0" l="0" r="0" t="0"/>
          <a:stretch/>
        </p:blipFill>
        <p:spPr>
          <a:xfrm>
            <a:off x="129550" y="713025"/>
            <a:ext cx="3136301" cy="4081950"/>
          </a:xfrm>
          <a:prstGeom prst="rect">
            <a:avLst/>
          </a:prstGeom>
          <a:noFill/>
          <a:ln>
            <a:noFill/>
          </a:ln>
        </p:spPr>
      </p:pic>
      <p:pic>
        <p:nvPicPr>
          <p:cNvPr id="120" name="Google Shape;120;p6"/>
          <p:cNvPicPr preferRelativeResize="0"/>
          <p:nvPr/>
        </p:nvPicPr>
        <p:blipFill rotWithShape="1">
          <a:blip r:embed="rId4">
            <a:alphaModFix/>
          </a:blip>
          <a:srcRect b="18790" l="0" r="21209" t="0"/>
          <a:stretch/>
        </p:blipFill>
        <p:spPr>
          <a:xfrm>
            <a:off x="3415500" y="713025"/>
            <a:ext cx="3078499" cy="2545976"/>
          </a:xfrm>
          <a:prstGeom prst="rect">
            <a:avLst/>
          </a:prstGeom>
          <a:noFill/>
          <a:ln>
            <a:noFill/>
          </a:ln>
        </p:spPr>
      </p:pic>
      <p:sp>
        <p:nvSpPr>
          <p:cNvPr id="121" name="Google Shape;121;p6"/>
          <p:cNvSpPr/>
          <p:nvPr/>
        </p:nvSpPr>
        <p:spPr>
          <a:xfrm>
            <a:off x="166875" y="759000"/>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1</a:t>
            </a:r>
            <a:endParaRPr b="1" i="0" sz="1400" u="none" cap="none" strike="noStrike">
              <a:solidFill>
                <a:srgbClr val="000000"/>
              </a:solidFill>
              <a:latin typeface="Arial"/>
              <a:ea typeface="Arial"/>
              <a:cs typeface="Arial"/>
              <a:sym typeface="Arial"/>
            </a:endParaRPr>
          </a:p>
        </p:txBody>
      </p:sp>
      <p:sp>
        <p:nvSpPr>
          <p:cNvPr id="122" name="Google Shape;122;p6"/>
          <p:cNvSpPr/>
          <p:nvPr/>
        </p:nvSpPr>
        <p:spPr>
          <a:xfrm>
            <a:off x="3496825" y="2473225"/>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2</a:t>
            </a:r>
            <a:endParaRPr b="1" i="0" sz="1400" u="none" cap="none" strike="noStrike">
              <a:solidFill>
                <a:srgbClr val="000000"/>
              </a:solidFill>
              <a:latin typeface="Arial"/>
              <a:ea typeface="Arial"/>
              <a:cs typeface="Arial"/>
              <a:sym typeface="Arial"/>
            </a:endParaRPr>
          </a:p>
        </p:txBody>
      </p:sp>
      <p:pic>
        <p:nvPicPr>
          <p:cNvPr id="123" name="Google Shape;123;p6"/>
          <p:cNvPicPr preferRelativeResize="0"/>
          <p:nvPr/>
        </p:nvPicPr>
        <p:blipFill rotWithShape="1">
          <a:blip r:embed="rId5">
            <a:alphaModFix/>
          </a:blip>
          <a:srcRect b="0" l="0" r="0" t="0"/>
          <a:stretch/>
        </p:blipFill>
        <p:spPr>
          <a:xfrm>
            <a:off x="3464524" y="3341900"/>
            <a:ext cx="1864401" cy="1504200"/>
          </a:xfrm>
          <a:prstGeom prst="rect">
            <a:avLst/>
          </a:prstGeom>
          <a:noFill/>
          <a:ln cap="flat" cmpd="sng" w="9525">
            <a:solidFill>
              <a:schemeClr val="dk1"/>
            </a:solidFill>
            <a:prstDash val="solid"/>
            <a:round/>
            <a:headEnd len="sm" w="sm" type="none"/>
            <a:tailEnd len="sm" w="sm" type="none"/>
          </a:ln>
        </p:spPr>
      </p:pic>
      <p:sp>
        <p:nvSpPr>
          <p:cNvPr id="124" name="Google Shape;124;p6"/>
          <p:cNvSpPr/>
          <p:nvPr/>
        </p:nvSpPr>
        <p:spPr>
          <a:xfrm>
            <a:off x="4845550" y="3411500"/>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3</a:t>
            </a:r>
            <a:endParaRPr b="1"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7"/>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ja"/>
              <a:t>構図・ポーズ・表情イメージ</a:t>
            </a:r>
            <a:endParaRPr/>
          </a:p>
        </p:txBody>
      </p:sp>
      <p:sp>
        <p:nvSpPr>
          <p:cNvPr id="130" name="Google Shape;130;p7"/>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sp>
        <p:nvSpPr>
          <p:cNvPr id="131" name="Google Shape;131;p7"/>
          <p:cNvSpPr txBox="1"/>
          <p:nvPr/>
        </p:nvSpPr>
        <p:spPr>
          <a:xfrm>
            <a:off x="6735100" y="692250"/>
            <a:ext cx="2331600" cy="4123500"/>
          </a:xfrm>
          <a:prstGeom prst="rect">
            <a:avLst/>
          </a:prstGeom>
          <a:solidFill>
            <a:srgbClr val="C9DAF8"/>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■片腕にMP7を携帯させて欲しいです。参考③（こちらは参考用なので細かい持たせ方についてはお任せいたします。）</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■対空射撃が楽しくてしょうがないという感じの表情でお願いします。</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500"/>
              </a:spcAft>
              <a:buClr>
                <a:srgbClr val="000000"/>
              </a:buClr>
              <a:buSzPts val="1300"/>
              <a:buFont typeface="Arial"/>
              <a:buNone/>
            </a:pPr>
            <a:r>
              <a:rPr b="0" i="0" lang="ja" sz="1300" u="none" cap="none" strike="noStrike">
                <a:solidFill>
                  <a:schemeClr val="dk1"/>
                </a:solidFill>
                <a:latin typeface="Arial"/>
                <a:ea typeface="Arial"/>
                <a:cs typeface="Arial"/>
                <a:sym typeface="Arial"/>
              </a:rPr>
              <a:t>目線はカメラ目線でも敵機向きでもどちらでも構いません。参考④</a:t>
            </a:r>
            <a:endParaRPr b="0" i="0" sz="1300" u="none" cap="none" strike="noStrike">
              <a:solidFill>
                <a:schemeClr val="dk1"/>
              </a:solidFill>
              <a:latin typeface="Arial"/>
              <a:ea typeface="Arial"/>
              <a:cs typeface="Arial"/>
              <a:sym typeface="Arial"/>
            </a:endParaRPr>
          </a:p>
        </p:txBody>
      </p:sp>
      <p:pic>
        <p:nvPicPr>
          <p:cNvPr id="132" name="Google Shape;132;p7"/>
          <p:cNvPicPr preferRelativeResize="0"/>
          <p:nvPr/>
        </p:nvPicPr>
        <p:blipFill rotWithShape="1">
          <a:blip r:embed="rId3">
            <a:alphaModFix/>
          </a:blip>
          <a:srcRect b="0" l="0" r="0" t="0"/>
          <a:stretch/>
        </p:blipFill>
        <p:spPr>
          <a:xfrm>
            <a:off x="68575" y="747763"/>
            <a:ext cx="3504425" cy="3480375"/>
          </a:xfrm>
          <a:prstGeom prst="rect">
            <a:avLst/>
          </a:prstGeom>
          <a:noFill/>
          <a:ln>
            <a:noFill/>
          </a:ln>
        </p:spPr>
      </p:pic>
      <p:sp>
        <p:nvSpPr>
          <p:cNvPr id="133" name="Google Shape;133;p7"/>
          <p:cNvSpPr/>
          <p:nvPr/>
        </p:nvSpPr>
        <p:spPr>
          <a:xfrm>
            <a:off x="227850" y="1033025"/>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3</a:t>
            </a:r>
            <a:endParaRPr b="1" i="0" sz="1400" u="none" cap="none" strike="noStrike">
              <a:solidFill>
                <a:srgbClr val="000000"/>
              </a:solidFill>
              <a:latin typeface="Arial"/>
              <a:ea typeface="Arial"/>
              <a:cs typeface="Arial"/>
              <a:sym typeface="Arial"/>
            </a:endParaRPr>
          </a:p>
        </p:txBody>
      </p:sp>
      <p:pic>
        <p:nvPicPr>
          <p:cNvPr id="134" name="Google Shape;134;p7"/>
          <p:cNvPicPr preferRelativeResize="0"/>
          <p:nvPr/>
        </p:nvPicPr>
        <p:blipFill rotWithShape="1">
          <a:blip r:embed="rId4">
            <a:alphaModFix/>
          </a:blip>
          <a:srcRect b="53692" l="25224" r="11459" t="0"/>
          <a:stretch/>
        </p:blipFill>
        <p:spPr>
          <a:xfrm>
            <a:off x="3726200" y="747775"/>
            <a:ext cx="2927775" cy="2487651"/>
          </a:xfrm>
          <a:prstGeom prst="rect">
            <a:avLst/>
          </a:prstGeom>
          <a:noFill/>
          <a:ln>
            <a:noFill/>
          </a:ln>
        </p:spPr>
      </p:pic>
      <p:pic>
        <p:nvPicPr>
          <p:cNvPr id="135" name="Google Shape;135;p7"/>
          <p:cNvPicPr preferRelativeResize="0"/>
          <p:nvPr/>
        </p:nvPicPr>
        <p:blipFill rotWithShape="1">
          <a:blip r:embed="rId5">
            <a:alphaModFix/>
          </a:blip>
          <a:srcRect b="12600" l="14039" r="18530" t="13793"/>
          <a:stretch/>
        </p:blipFill>
        <p:spPr>
          <a:xfrm>
            <a:off x="4840400" y="2854875"/>
            <a:ext cx="1813575" cy="1991225"/>
          </a:xfrm>
          <a:prstGeom prst="rect">
            <a:avLst/>
          </a:prstGeom>
          <a:noFill/>
          <a:ln>
            <a:noFill/>
          </a:ln>
        </p:spPr>
      </p:pic>
      <p:sp>
        <p:nvSpPr>
          <p:cNvPr id="136" name="Google Shape;136;p7"/>
          <p:cNvSpPr/>
          <p:nvPr/>
        </p:nvSpPr>
        <p:spPr>
          <a:xfrm>
            <a:off x="4572000" y="3052325"/>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4</a:t>
            </a:r>
            <a:endParaRPr b="1"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8"/>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ja"/>
              <a:t>背景イメージ</a:t>
            </a:r>
            <a:endParaRPr/>
          </a:p>
        </p:txBody>
      </p:sp>
      <p:sp>
        <p:nvSpPr>
          <p:cNvPr id="142" name="Google Shape;142;p8"/>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sp>
        <p:nvSpPr>
          <p:cNvPr id="143" name="Google Shape;143;p8"/>
          <p:cNvSpPr txBox="1"/>
          <p:nvPr/>
        </p:nvSpPr>
        <p:spPr>
          <a:xfrm>
            <a:off x="6735100" y="692250"/>
            <a:ext cx="2331600" cy="4123500"/>
          </a:xfrm>
          <a:prstGeom prst="rect">
            <a:avLst/>
          </a:prstGeom>
          <a:solidFill>
            <a:srgbClr val="C9DAF8"/>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■廃墟のビルや残骸。</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空模様は晴天以外でお任せいたします。参考①,②</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300"/>
              <a:buFont typeface="Arial"/>
              <a:buNone/>
            </a:pPr>
            <a:r>
              <a:rPr b="0" i="0" lang="ja" sz="1300" u="none" cap="none" strike="noStrike">
                <a:solidFill>
                  <a:schemeClr val="dk1"/>
                </a:solidFill>
                <a:latin typeface="Arial"/>
                <a:ea typeface="Arial"/>
                <a:cs typeface="Arial"/>
                <a:sym typeface="Arial"/>
              </a:rPr>
              <a:t>■可能なら空の遠方にヘリを飛ばして頂ければと存じます。（撃墜されて落ちていく様子でも構いません。）</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500"/>
              </a:spcBef>
              <a:spcAft>
                <a:spcPts val="500"/>
              </a:spcAft>
              <a:buClr>
                <a:srgbClr val="000000"/>
              </a:buClr>
              <a:buSzPts val="1300"/>
              <a:buFont typeface="Arial"/>
              <a:buNone/>
            </a:pPr>
            <a:r>
              <a:rPr b="0" i="0" lang="ja" sz="1300" u="none" cap="none" strike="noStrike">
                <a:solidFill>
                  <a:schemeClr val="dk1"/>
                </a:solidFill>
                <a:latin typeface="Arial"/>
                <a:ea typeface="Arial"/>
                <a:cs typeface="Arial"/>
                <a:sym typeface="Arial"/>
              </a:rPr>
              <a:t>ヘリの形状などはお任せいたします。</a:t>
            </a:r>
            <a:r>
              <a:rPr lang="ja" sz="1300">
                <a:solidFill>
                  <a:schemeClr val="dk1"/>
                </a:solidFill>
              </a:rPr>
              <a:t>参考③</a:t>
            </a:r>
            <a:endParaRPr b="0" i="0" sz="1300" u="none" cap="none" strike="noStrike">
              <a:solidFill>
                <a:schemeClr val="dk1"/>
              </a:solidFill>
              <a:latin typeface="Arial"/>
              <a:ea typeface="Arial"/>
              <a:cs typeface="Arial"/>
              <a:sym typeface="Arial"/>
            </a:endParaRPr>
          </a:p>
        </p:txBody>
      </p:sp>
      <p:pic>
        <p:nvPicPr>
          <p:cNvPr id="144" name="Google Shape;144;p8"/>
          <p:cNvPicPr preferRelativeResize="0"/>
          <p:nvPr/>
        </p:nvPicPr>
        <p:blipFill rotWithShape="1">
          <a:blip r:embed="rId3">
            <a:alphaModFix/>
          </a:blip>
          <a:srcRect b="0" l="0" r="38084" t="33315"/>
          <a:stretch/>
        </p:blipFill>
        <p:spPr>
          <a:xfrm>
            <a:off x="3311475" y="692250"/>
            <a:ext cx="3294249" cy="2616726"/>
          </a:xfrm>
          <a:prstGeom prst="rect">
            <a:avLst/>
          </a:prstGeom>
          <a:noFill/>
          <a:ln>
            <a:noFill/>
          </a:ln>
        </p:spPr>
      </p:pic>
      <p:pic>
        <p:nvPicPr>
          <p:cNvPr id="145" name="Google Shape;145;p8"/>
          <p:cNvPicPr preferRelativeResize="0"/>
          <p:nvPr/>
        </p:nvPicPr>
        <p:blipFill rotWithShape="1">
          <a:blip r:embed="rId4">
            <a:alphaModFix/>
          </a:blip>
          <a:srcRect b="0" l="0" r="0" t="0"/>
          <a:stretch/>
        </p:blipFill>
        <p:spPr>
          <a:xfrm>
            <a:off x="175425" y="692250"/>
            <a:ext cx="3006675" cy="2192367"/>
          </a:xfrm>
          <a:prstGeom prst="rect">
            <a:avLst/>
          </a:prstGeom>
          <a:noFill/>
          <a:ln>
            <a:noFill/>
          </a:ln>
        </p:spPr>
      </p:pic>
      <p:sp>
        <p:nvSpPr>
          <p:cNvPr id="146" name="Google Shape;146;p8"/>
          <p:cNvSpPr/>
          <p:nvPr/>
        </p:nvSpPr>
        <p:spPr>
          <a:xfrm>
            <a:off x="3458725" y="758725"/>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2</a:t>
            </a:r>
            <a:endParaRPr b="1" i="0" sz="1400" u="none" cap="none" strike="noStrike">
              <a:solidFill>
                <a:srgbClr val="000000"/>
              </a:solidFill>
              <a:latin typeface="Arial"/>
              <a:ea typeface="Arial"/>
              <a:cs typeface="Arial"/>
              <a:sym typeface="Arial"/>
            </a:endParaRPr>
          </a:p>
        </p:txBody>
      </p:sp>
      <p:sp>
        <p:nvSpPr>
          <p:cNvPr id="147" name="Google Shape;147;p8"/>
          <p:cNvSpPr/>
          <p:nvPr/>
        </p:nvSpPr>
        <p:spPr>
          <a:xfrm>
            <a:off x="2689125" y="758725"/>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1</a:t>
            </a:r>
            <a:endParaRPr b="1" i="0" sz="1400" u="none" cap="none" strike="noStrike">
              <a:solidFill>
                <a:srgbClr val="000000"/>
              </a:solidFill>
              <a:latin typeface="Arial"/>
              <a:ea typeface="Arial"/>
              <a:cs typeface="Arial"/>
              <a:sym typeface="Arial"/>
            </a:endParaRPr>
          </a:p>
        </p:txBody>
      </p:sp>
      <p:pic>
        <p:nvPicPr>
          <p:cNvPr id="148" name="Google Shape;148;p8"/>
          <p:cNvPicPr preferRelativeResize="0"/>
          <p:nvPr/>
        </p:nvPicPr>
        <p:blipFill rotWithShape="1">
          <a:blip r:embed="rId5">
            <a:alphaModFix/>
          </a:blip>
          <a:srcRect b="0" l="0" r="0" t="0"/>
          <a:stretch/>
        </p:blipFill>
        <p:spPr>
          <a:xfrm>
            <a:off x="698413" y="3016350"/>
            <a:ext cx="2384300" cy="1811900"/>
          </a:xfrm>
          <a:prstGeom prst="rect">
            <a:avLst/>
          </a:prstGeom>
          <a:noFill/>
          <a:ln cap="flat" cmpd="sng" w="9525">
            <a:solidFill>
              <a:schemeClr val="dk1"/>
            </a:solidFill>
            <a:prstDash val="solid"/>
            <a:round/>
            <a:headEnd len="sm" w="sm" type="none"/>
            <a:tailEnd len="sm" w="sm" type="none"/>
          </a:ln>
        </p:spPr>
      </p:pic>
      <p:sp>
        <p:nvSpPr>
          <p:cNvPr id="149" name="Google Shape;149;p8"/>
          <p:cNvSpPr/>
          <p:nvPr/>
        </p:nvSpPr>
        <p:spPr>
          <a:xfrm>
            <a:off x="479300" y="3098050"/>
            <a:ext cx="393600" cy="393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ja" sz="1400" u="none" cap="none" strike="noStrike">
                <a:solidFill>
                  <a:srgbClr val="000000"/>
                </a:solidFill>
                <a:latin typeface="Arial"/>
                <a:ea typeface="Arial"/>
                <a:cs typeface="Arial"/>
                <a:sym typeface="Arial"/>
              </a:rPr>
              <a:t>3</a:t>
            </a:r>
            <a:endParaRPr b="1"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9"/>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ja"/>
              <a:t>その他</a:t>
            </a:r>
            <a:endParaRPr/>
          </a:p>
        </p:txBody>
      </p:sp>
      <p:sp>
        <p:nvSpPr>
          <p:cNvPr id="155" name="Google Shape;155;p9"/>
          <p:cNvSpPr txBox="1"/>
          <p:nvPr>
            <p:ph idx="12" type="sldNum"/>
          </p:nvPr>
        </p:nvSpPr>
        <p:spPr>
          <a:xfrm>
            <a:off x="8472458" y="484609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ja"/>
              <a:t>‹#›</a:t>
            </a:fld>
            <a:endParaRPr/>
          </a:p>
        </p:txBody>
      </p:sp>
      <p:sp>
        <p:nvSpPr>
          <p:cNvPr id="156" name="Google Shape;156;p9"/>
          <p:cNvSpPr txBox="1"/>
          <p:nvPr/>
        </p:nvSpPr>
        <p:spPr>
          <a:xfrm>
            <a:off x="6735100" y="692250"/>
            <a:ext cx="2331600" cy="4123500"/>
          </a:xfrm>
          <a:prstGeom prst="rect">
            <a:avLst/>
          </a:prstGeom>
          <a:solidFill>
            <a:srgbClr val="C9DAF8"/>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50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参考指示書">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